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1" r:id="rId9"/>
    <p:sldId id="263" r:id="rId10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94694"/>
  </p:normalViewPr>
  <p:slideViewPr>
    <p:cSldViewPr snapToGrid="0">
      <p:cViewPr varScale="1">
        <p:scale>
          <a:sx n="60" d="100"/>
          <a:sy n="60" d="100"/>
        </p:scale>
        <p:origin x="6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0925-C234-DC4E-92E1-CC1617ADDC33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33E9F-7638-9646-A3D2-1952BF0B5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5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3E9F-7638-9646-A3D2-1952BF0B587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39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EC6BD-56E3-927C-113C-DCF42C711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BD1C60-2121-523C-F4A7-017E936F8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83E8924-FA04-B161-B70B-FE1343BE3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04DBB26-A110-BDE5-61E8-C29B29651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3E9F-7638-9646-A3D2-1952BF0B587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92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FE7E3-9E4A-C089-53A9-1580B2352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E33AF7-C99A-906F-EE40-7D1BAF997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D25E1E-E419-4DD5-3444-548CE44AE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D22E0A-F7AA-EA3F-1411-0EDBDC5BE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33E9F-7638-9646-A3D2-1952BF0B587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2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50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07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9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10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82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23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77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18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4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8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26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69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1B8745-B528-8646-9A81-8568C16A72BB}" type="datetimeFigureOut">
              <a:rPr lang="pt-BR" smtClean="0"/>
              <a:t>11/08/2025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2C2268-77E5-444F-810E-05FD4BA56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4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F62E96-5AF5-0B8E-3607-9693FCAE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16" y="1678168"/>
            <a:ext cx="10174780" cy="47963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3B9A39-9B85-DF19-D0AA-361BB711A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786" y="7639664"/>
            <a:ext cx="12479450" cy="319130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F77AA9C-2B36-CFF4-05D1-057C34398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416" y="11545788"/>
            <a:ext cx="2819579" cy="9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1E016A-AC7B-D7E4-4291-EC26F21C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0" y="3414457"/>
            <a:ext cx="21029831" cy="2783936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1A304E"/>
                </a:solidFill>
                <a:latin typeface="FUTURA HV BT HEAVY" panose="020B0702020204020204" pitchFamily="34" charset="0"/>
              </a:rPr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B6A9C1-18A3-BCB8-DFC2-05A9570D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10100930"/>
            <a:ext cx="21029831" cy="2783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solidFill>
                  <a:srgbClr val="1A304E"/>
                </a:solidFill>
                <a:latin typeface="FUTURA LIGHT BT" panose="020B0402020204020303" pitchFamily="34" charset="0"/>
              </a:rPr>
              <a:t>Autor</a:t>
            </a:r>
          </a:p>
          <a:p>
            <a:pPr marL="0" indent="0" algn="ctr">
              <a:buNone/>
            </a:pPr>
            <a:r>
              <a:rPr lang="pt-BR" sz="3600" dirty="0">
                <a:solidFill>
                  <a:srgbClr val="1A304E"/>
                </a:solidFill>
                <a:latin typeface="FUTURA LIGHT BT" panose="020B0402020204020303" pitchFamily="34" charset="0"/>
              </a:rPr>
              <a:t>Coautor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23AFBD4-6D6A-7E4F-A6E9-5991CC66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73" y="831133"/>
            <a:ext cx="10422951" cy="11439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BF5591-3841-C9A4-9367-7EBE4AB1A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140" y="831133"/>
            <a:ext cx="32385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7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E9040-B32E-47FC-1A0B-FD81E68D8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884E0-8D5E-1091-1A23-9C18EC4B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0" y="3414457"/>
            <a:ext cx="21029831" cy="1816762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1A304E"/>
                </a:solidFill>
                <a:latin typeface="FUTURA HV BT HEAVY" panose="020B0702020204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9F9144-24BB-056C-7CF5-7AAC7126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5606716"/>
            <a:ext cx="21029831" cy="7278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dirty="0">
              <a:solidFill>
                <a:srgbClr val="1A304E"/>
              </a:solidFill>
              <a:latin typeface="FUTURA LIGHT BT" panose="020B04020202040203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4307D8-9344-1992-16D1-E8608F0C5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73" y="831133"/>
            <a:ext cx="10422951" cy="11439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EF171D-0AEB-F3A8-8233-6D5CFA40A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9140" y="831133"/>
            <a:ext cx="32385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3AF82-9E24-49A7-FD5D-8FD1DDDDC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4D85C-872B-EB16-FB05-A5329F65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0" y="3414457"/>
            <a:ext cx="21029831" cy="1816762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1A304E"/>
                </a:solidFill>
                <a:latin typeface="FUTURA HV BT HEAVY" panose="020B0702020204020204" pitchFamily="34" charset="0"/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B1B73C-A064-AA2D-5C87-01BB7C48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5606716"/>
            <a:ext cx="21029831" cy="7278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dirty="0">
              <a:solidFill>
                <a:srgbClr val="1A304E"/>
              </a:solidFill>
              <a:latin typeface="FUTURA LIGHT BT" panose="020B04020202040203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C298BC-5F38-A734-4332-FEAFC9AEC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73" y="831133"/>
            <a:ext cx="10422951" cy="11439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1BE2FF1-47EB-8108-F08E-C67979444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9140" y="831133"/>
            <a:ext cx="32385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F4A65-674A-5597-03D7-C95786D1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02AFB-1BD9-4121-39A4-A1BD05D2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0" y="3414457"/>
            <a:ext cx="21029831" cy="1816762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1A304E"/>
                </a:solidFill>
                <a:latin typeface="FUTURA HV BT HEAVY" panose="020B0702020204020204" pitchFamily="34" charset="0"/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E5CCA4-6C00-7DB1-A562-5D4811EF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5606716"/>
            <a:ext cx="21029831" cy="7278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600" dirty="0">
              <a:solidFill>
                <a:srgbClr val="1A304E"/>
              </a:solidFill>
              <a:latin typeface="FUTURA LIGHT BT" panose="020B04020202040203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FEC1EE-02B1-677D-2D86-3F1EA640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773" y="831133"/>
            <a:ext cx="10422951" cy="114398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221F9C-0DEE-0E39-68E7-1C84E4A7E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9140" y="831133"/>
            <a:ext cx="32385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9AEC57-3782-8335-3BCB-B7634E31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0AAC104-3945-1D4C-6465-96A183B0B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16" y="3837168"/>
            <a:ext cx="10174780" cy="47963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1EB5DCD-73D1-638A-AD46-3B76BB01F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416" y="11545788"/>
            <a:ext cx="2819579" cy="9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4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8A577AC43BC64AAAB6CC4DCEC68A78" ma:contentTypeVersion="" ma:contentTypeDescription="Crie um novo documento." ma:contentTypeScope="" ma:versionID="a816b78e1d58aa5bb3d010e69d1bf1cb">
  <xsd:schema xmlns:xsd="http://www.w3.org/2001/XMLSchema" xmlns:xs="http://www.w3.org/2001/XMLSchema" xmlns:p="http://schemas.microsoft.com/office/2006/metadata/properties" xmlns:ns1="http://schemas.microsoft.com/sharepoint/v3" xmlns:ns2="f7704bea-2bb5-468b-8221-edf395a4b75a" xmlns:ns3="fb0f7546-af02-455f-a24d-bb7acb0c82b7" xmlns:ns4="5feeb68a-fa8a-4e72-9bf8-361bbdd14ef5" targetNamespace="http://schemas.microsoft.com/office/2006/metadata/properties" ma:root="true" ma:fieldsID="739461b7037d5f1c9c986c245a35732f" ns1:_="" ns2:_="" ns3:_="" ns4:_="">
    <xsd:import namespace="http://schemas.microsoft.com/sharepoint/v3"/>
    <xsd:import namespace="f7704bea-2bb5-468b-8221-edf395a4b75a"/>
    <xsd:import namespace="fb0f7546-af02-455f-a24d-bb7acb0c82b7"/>
    <xsd:import namespace="5feeb68a-fa8a-4e72-9bf8-361bbdd14e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04bea-2bb5-468b-8221-edf395a4b7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f7546-af02-455f-a24d-bb7acb0c82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eb68a-fa8a-4e72-9bf8-361bbdd14ef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CF27679-2815-4C14-9A51-0543D8E27612}" ma:internalName="TaxCatchAll" ma:showField="CatchAllData" ma:web="{fb0f7546-af02-455f-a24d-bb7acb0c82b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feeb68a-fa8a-4e72-9bf8-361bbdd14ef5" xsi:nil="true"/>
    <lcf76f155ced4ddcb4097134ff3c332f xmlns="f7704bea-2bb5-468b-8221-edf395a4b75a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3F1610-31F9-4E4A-B476-FEC24CC9F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04bea-2bb5-468b-8221-edf395a4b75a"/>
    <ds:schemaRef ds:uri="fb0f7546-af02-455f-a24d-bb7acb0c82b7"/>
    <ds:schemaRef ds:uri="5feeb68a-fa8a-4e72-9bf8-361bbdd14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6A46E-2395-4ECB-BA19-F8E910438F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0725C-8792-4B91-ABF7-200367735EE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feeb68a-fa8a-4e72-9bf8-361bbdd14ef5"/>
    <ds:schemaRef ds:uri="f7704bea-2bb5-468b-8221-edf395a4b75a"/>
  </ds:schemaRefs>
</ds:datastoreItem>
</file>

<file path=docMetadata/LabelInfo.xml><?xml version="1.0" encoding="utf-8"?>
<clbl:labelList xmlns:clbl="http://schemas.microsoft.com/office/2020/mipLabelMetadata">
  <clbl:label id="{8a1ef6c3-8324-4103-bf4a-1328c5dc3653}" enabled="0" method="" siteId="{8a1ef6c3-8324-4103-bf4a-1328c5dc3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</Words>
  <Application>Microsoft Macintosh PowerPoint</Application>
  <PresentationFormat>Personalizar</PresentationFormat>
  <Paragraphs>9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FUTURA HV BT HEAVY</vt:lpstr>
      <vt:lpstr>FUTURA LIGHT BT</vt:lpstr>
      <vt:lpstr>Tema do Office</vt:lpstr>
      <vt:lpstr>Apresentação do PowerPoint</vt:lpstr>
      <vt:lpstr>Título</vt:lpstr>
      <vt:lpstr>Introdução</vt:lpstr>
      <vt:lpstr>Desenvolvimento</vt:lpstr>
      <vt:lpstr>Considerações Finais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BORTOLETTO</dc:creator>
  <cp:lastModifiedBy>Microsoft Office User</cp:lastModifiedBy>
  <cp:revision>3</cp:revision>
  <dcterms:created xsi:type="dcterms:W3CDTF">2025-08-08T19:42:37Z</dcterms:created>
  <dcterms:modified xsi:type="dcterms:W3CDTF">2025-08-11T19:10:31Z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0x0101008F8A577AC43BC64AAAB6CC4DCEC68A78</vt:lpwstr>
  </property>
</Properties>
</file>