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27E689-3DD2-4D40-B9C0-EABB98EB2CCC}" v="6" dt="2025-07-23T13:49:10.0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DAS GRACAS BRAGA SANTANA" userId="3a91ee9c-8495-4dd0-89b5-d66c97abdc2a" providerId="ADAL" clId="{1B27E689-3DD2-4D40-B9C0-EABB98EB2CCC}"/>
    <pc:docChg chg="undo custSel modSld">
      <pc:chgData name="MARIA DAS GRACAS BRAGA SANTANA" userId="3a91ee9c-8495-4dd0-89b5-d66c97abdc2a" providerId="ADAL" clId="{1B27E689-3DD2-4D40-B9C0-EABB98EB2CCC}" dt="2025-07-23T13:49:10.935" v="45" actId="962"/>
      <pc:docMkLst>
        <pc:docMk/>
      </pc:docMkLst>
      <pc:sldChg chg="addSp delSp modSp mod">
        <pc:chgData name="MARIA DAS GRACAS BRAGA SANTANA" userId="3a91ee9c-8495-4dd0-89b5-d66c97abdc2a" providerId="ADAL" clId="{1B27E689-3DD2-4D40-B9C0-EABB98EB2CCC}" dt="2025-07-23T13:49:10.935" v="45" actId="962"/>
        <pc:sldMkLst>
          <pc:docMk/>
          <pc:sldMk cId="3482221511" sldId="256"/>
        </pc:sldMkLst>
        <pc:picChg chg="add del mod">
          <ac:chgData name="MARIA DAS GRACAS BRAGA SANTANA" userId="3a91ee9c-8495-4dd0-89b5-d66c97abdc2a" providerId="ADAL" clId="{1B27E689-3DD2-4D40-B9C0-EABB98EB2CCC}" dt="2025-07-23T13:48:56.947" v="41" actId="478"/>
          <ac:picMkLst>
            <pc:docMk/>
            <pc:sldMk cId="3482221511" sldId="256"/>
            <ac:picMk id="3" creationId="{015A06C4-4464-4C7B-1E65-291D276ADF7B}"/>
          </ac:picMkLst>
        </pc:picChg>
        <pc:picChg chg="del mod">
          <ac:chgData name="MARIA DAS GRACAS BRAGA SANTANA" userId="3a91ee9c-8495-4dd0-89b5-d66c97abdc2a" providerId="ADAL" clId="{1B27E689-3DD2-4D40-B9C0-EABB98EB2CCC}" dt="2025-07-23T13:48:57.962" v="42" actId="478"/>
          <ac:picMkLst>
            <pc:docMk/>
            <pc:sldMk cId="3482221511" sldId="256"/>
            <ac:picMk id="5" creationId="{70D33537-70DE-B6BC-38D6-21969B85DC48}"/>
          </ac:picMkLst>
        </pc:picChg>
        <pc:picChg chg="add mod">
          <ac:chgData name="MARIA DAS GRACAS BRAGA SANTANA" userId="3a91ee9c-8495-4dd0-89b5-d66c97abdc2a" providerId="ADAL" clId="{1B27E689-3DD2-4D40-B9C0-EABB98EB2CCC}" dt="2025-07-23T13:49:10.935" v="45" actId="962"/>
          <ac:picMkLst>
            <pc:docMk/>
            <pc:sldMk cId="3482221511" sldId="256"/>
            <ac:picMk id="6" creationId="{31F46C9C-3195-CC38-FFBA-96FE33058DDB}"/>
          </ac:picMkLst>
        </pc:picChg>
      </pc:sldChg>
      <pc:sldChg chg="addSp delSp modSp mod">
        <pc:chgData name="MARIA DAS GRACAS BRAGA SANTANA" userId="3a91ee9c-8495-4dd0-89b5-d66c97abdc2a" providerId="ADAL" clId="{1B27E689-3DD2-4D40-B9C0-EABB98EB2CCC}" dt="2025-07-23T13:46:29.928" v="37" actId="478"/>
        <pc:sldMkLst>
          <pc:docMk/>
          <pc:sldMk cId="326774877" sldId="258"/>
        </pc:sldMkLst>
        <pc:spChg chg="add del mod">
          <ac:chgData name="MARIA DAS GRACAS BRAGA SANTANA" userId="3a91ee9c-8495-4dd0-89b5-d66c97abdc2a" providerId="ADAL" clId="{1B27E689-3DD2-4D40-B9C0-EABB98EB2CCC}" dt="2025-07-23T13:38:19.521" v="7" actId="478"/>
          <ac:spMkLst>
            <pc:docMk/>
            <pc:sldMk cId="326774877" sldId="258"/>
            <ac:spMk id="5" creationId="{A3384661-B7E6-14DD-2CB7-E374EAD972C7}"/>
          </ac:spMkLst>
        </pc:spChg>
        <pc:spChg chg="add mod">
          <ac:chgData name="MARIA DAS GRACAS BRAGA SANTANA" userId="3a91ee9c-8495-4dd0-89b5-d66c97abdc2a" providerId="ADAL" clId="{1B27E689-3DD2-4D40-B9C0-EABB98EB2CCC}" dt="2025-07-23T13:46:29.928" v="37" actId="478"/>
          <ac:spMkLst>
            <pc:docMk/>
            <pc:sldMk cId="326774877" sldId="258"/>
            <ac:spMk id="5" creationId="{ED89BFEE-32D8-D669-5028-B536560F6EC6}"/>
          </ac:spMkLst>
        </pc:spChg>
        <pc:spChg chg="add del">
          <ac:chgData name="MARIA DAS GRACAS BRAGA SANTANA" userId="3a91ee9c-8495-4dd0-89b5-d66c97abdc2a" providerId="ADAL" clId="{1B27E689-3DD2-4D40-B9C0-EABB98EB2CCC}" dt="2025-07-23T13:43:06.919" v="12" actId="22"/>
          <ac:spMkLst>
            <pc:docMk/>
            <pc:sldMk cId="326774877" sldId="258"/>
            <ac:spMk id="18" creationId="{3D5E8F56-1883-6028-3075-DCD2133ED867}"/>
          </ac:spMkLst>
        </pc:spChg>
        <pc:picChg chg="add mod">
          <ac:chgData name="MARIA DAS GRACAS BRAGA SANTANA" userId="3a91ee9c-8495-4dd0-89b5-d66c97abdc2a" providerId="ADAL" clId="{1B27E689-3DD2-4D40-B9C0-EABB98EB2CCC}" dt="2025-07-23T13:38:10.006" v="5" actId="931"/>
          <ac:picMkLst>
            <pc:docMk/>
            <pc:sldMk cId="326774877" sldId="258"/>
            <ac:picMk id="3" creationId="{86A766C9-1A35-C654-A0DC-6B447C724E96}"/>
          </ac:picMkLst>
        </pc:picChg>
        <pc:picChg chg="add del mod ord">
          <ac:chgData name="MARIA DAS GRACAS BRAGA SANTANA" userId="3a91ee9c-8495-4dd0-89b5-d66c97abdc2a" providerId="ADAL" clId="{1B27E689-3DD2-4D40-B9C0-EABB98EB2CCC}" dt="2025-07-23T13:46:29.928" v="37" actId="478"/>
          <ac:picMkLst>
            <pc:docMk/>
            <pc:sldMk cId="326774877" sldId="258"/>
            <ac:picMk id="3" creationId="{EAFDCC05-75E4-2FE0-5564-D87E880FC63E}"/>
          </ac:picMkLst>
        </pc:picChg>
        <pc:picChg chg="add del mod">
          <ac:chgData name="MARIA DAS GRACAS BRAGA SANTANA" userId="3a91ee9c-8495-4dd0-89b5-d66c97abdc2a" providerId="ADAL" clId="{1B27E689-3DD2-4D40-B9C0-EABB98EB2CCC}" dt="2025-07-23T13:38:31.246" v="8" actId="14826"/>
          <ac:picMkLst>
            <pc:docMk/>
            <pc:sldMk cId="326774877" sldId="258"/>
            <ac:picMk id="11" creationId="{3FD3F843-7334-4804-902C-CC872D3D20B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0A070-4237-4788-A6D3-29B6FCD7716B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6371C-F98F-4DB5-A940-2DFBA22CD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0100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6371C-F98F-4DB5-A940-2DFBA22CDF4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650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57527-7CAC-BFB5-810D-64748D5C3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B0A366-59BB-E715-D412-7B39A3528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528B3D-B152-683E-B3C0-767035CA0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7FD029-5149-8E30-18D0-6FF23B94F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C85B42-BFA3-D127-7D9F-45244320A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673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DE9CCD-3267-CBDB-8A35-3B47D39A1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DD81CB7-228D-307B-F3A5-E2802A155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146F5A-9B9C-8B02-91CA-74B09D6D0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733FE6-60C2-B2C2-D41F-ED26D6A95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3DF4EC-5737-D95F-B6C6-54C2EB7C4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4790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149A441-56DB-B689-4CE1-512716539F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BA87067-88AC-1072-E60F-480F7A07A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FC7638-1A3E-6708-91C7-4E42709F2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167D7B-7539-E65C-FA72-B16976B56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4156AC-11B2-18B6-0637-6FBFE68C4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7504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D4A268-41DA-11F8-FF31-2D9C09A09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4E44CC-5213-4BBE-A1A7-C8D323208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BC4F40-35E9-6F47-5BAF-419F3A643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E0988C-393F-6466-CFE0-2D1857E98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DDB9AD-B1AC-5C4B-C217-66605B9B5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27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610AD-9E5C-C9C4-6019-774F2F21A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213BDED-61EA-D563-3E14-EDF067689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B34B38-6051-397A-335C-274B8A054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E656EA-4CDF-AF22-0F2E-0646128B5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099545-B487-5126-AE6A-B0F2DD4E8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8906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49EBE-604A-6638-0DA9-9243AE46A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ED630F-F9EC-89D1-9038-893D1A385D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335FFB-BCBB-F57E-3FB4-225F6B7C16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4BAC29-3E85-5018-AAA2-9036FEB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409E195-253A-D082-F7F4-340C49312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0962AE-1705-E015-EF79-A7E2E2817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3268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D92A1A-9A40-49D4-3939-383261268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3A18ED-9F35-600D-2B61-F4F40B874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EBA4DC-419A-6551-F886-F3271F025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070AB35-FC01-8F97-FC8B-5F6447E523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5DD1CF6-5BE2-599C-B1F8-9ACC40C0A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F8BC30A-1C35-1865-51DB-43485C36C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E0B0DDC-225A-0253-51D2-A6B5F359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0C0031-FF45-AF36-22CA-3B55F1866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1214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8D576-E91A-DA3D-4F3E-A8AD909DE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79C6640-D101-26C9-1666-15FDA6CF4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554914E-33B0-53F3-D741-39212B960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FCAF7B6-D4B4-4F67-CE4F-0CFE0486A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417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6BE1D09-6D6E-3FAB-9E04-D04F2B32A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22652EF-C575-5921-9DED-B076E78BF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5083362-6E9E-139A-E5B7-34968B18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966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C325F2-BD04-D3D5-8BFA-690649925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C5C314-73E3-99D6-8289-BAFA8A7E9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BBB257-7E49-710E-BDF2-97065A480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43F346-964F-9F48-E455-DCA65D106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ECDE729-6040-80E9-909A-E61723352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9425C9-6E42-8EC0-71D7-B2BC2097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085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4116AB-5B5E-F4D2-E777-73FF0FD07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384A83B-2E43-2043-8504-CAC48ABB40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2A0FB3-2045-C14D-908A-C737E0A2B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157CB3-B5DC-6A72-CF1A-21BA9DF1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CEFFBC5-C012-DC8D-53B0-F3B84842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2781A8-8E30-04DB-DF35-59A34CBEE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708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67D4AA-CF0A-E291-DB84-01A5AC25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8BB332-A97A-5EBC-42FF-1741644ED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7D595A-53D3-7CD6-1CED-10A98EEB2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758ADA-371D-4846-AB12-45CE1E783788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3C5788-4BDF-E26B-18A0-B3F5792552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BA0E47-183A-650E-4940-6F082DD64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47C5E8-584F-0244-9239-B31F32E1E0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942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31F46C9C-3195-CC38-FFBA-96FE33058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21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5">
            <a:extLst>
              <a:ext uri="{FF2B5EF4-FFF2-40B4-BE49-F238E27FC236}">
                <a16:creationId xmlns:a16="http://schemas.microsoft.com/office/drawing/2014/main" id="{F569E775-07AB-9365-B069-412B704D3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3909"/>
            <a:ext cx="10756230" cy="101866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id="{3FD3F843-7334-4804-902C-CC872D3D20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/>
        </p:blipFill>
        <p:spPr>
          <a:xfrm>
            <a:off x="0" y="0"/>
            <a:ext cx="12192000" cy="1325563"/>
          </a:xfrm>
        </p:spPr>
      </p:pic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ED89BFEE-32D8-D669-5028-B536560F6E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7748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5feeb68a-fa8a-4e72-9bf8-361bbdd14ef5" xsi:nil="true"/>
    <lcf76f155ced4ddcb4097134ff3c332f xmlns="f7704bea-2bb5-468b-8221-edf395a4b75a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F8A577AC43BC64AAAB6CC4DCEC68A78" ma:contentTypeVersion="" ma:contentTypeDescription="Crie um novo documento." ma:contentTypeScope="" ma:versionID="45bba6a6814942f4413cef147749bbd1">
  <xsd:schema xmlns:xsd="http://www.w3.org/2001/XMLSchema" xmlns:xs="http://www.w3.org/2001/XMLSchema" xmlns:p="http://schemas.microsoft.com/office/2006/metadata/properties" xmlns:ns1="http://schemas.microsoft.com/sharepoint/v3" xmlns:ns2="f7704bea-2bb5-468b-8221-edf395a4b75a" xmlns:ns3="fb0f7546-af02-455f-a24d-bb7acb0c82b7" xmlns:ns4="5feeb68a-fa8a-4e72-9bf8-361bbdd14ef5" targetNamespace="http://schemas.microsoft.com/office/2006/metadata/properties" ma:root="true" ma:fieldsID="6525aff5735b79dc23b36feb74a67592" ns1:_="" ns2:_="" ns3:_="" ns4:_="">
    <xsd:import namespace="http://schemas.microsoft.com/sharepoint/v3"/>
    <xsd:import namespace="f7704bea-2bb5-468b-8221-edf395a4b75a"/>
    <xsd:import namespace="fb0f7546-af02-455f-a24d-bb7acb0c82b7"/>
    <xsd:import namespace="5feeb68a-fa8a-4e72-9bf8-361bbdd14e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Propriedades da Política de Conformidade Unificada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Ação de Interface do Usuário da Política de Conformidade Unificada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04bea-2bb5-468b-8221-edf395a4b7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Marcações de imagem" ma:readOnly="false" ma:fieldId="{5cf76f15-5ced-4ddc-b409-7134ff3c332f}" ma:taxonomyMulti="true" ma:sspId="3c1f837b-9003-4ae4-92fc-ab83554533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f7546-af02-455f-a24d-bb7acb0c82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eb68a-fa8a-4e72-9bf8-361bbdd14ef5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4CF27679-2815-4C14-9A51-0543D8E27612}" ma:internalName="TaxCatchAll" ma:showField="CatchAllData" ma:web="{fb0f7546-af02-455f-a24d-bb7acb0c82b7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D92331-4B6A-4EE7-864A-47B71CE899C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5feeb68a-fa8a-4e72-9bf8-361bbdd14ef5"/>
    <ds:schemaRef ds:uri="f7704bea-2bb5-468b-8221-edf395a4b75a"/>
  </ds:schemaRefs>
</ds:datastoreItem>
</file>

<file path=customXml/itemProps2.xml><?xml version="1.0" encoding="utf-8"?>
<ds:datastoreItem xmlns:ds="http://schemas.openxmlformats.org/officeDocument/2006/customXml" ds:itemID="{5B62FDDF-7646-45E3-8B1A-26FBB96373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364001-5FEB-48FD-B8AD-84D252C2CA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7704bea-2bb5-468b-8221-edf395a4b75a"/>
    <ds:schemaRef ds:uri="fb0f7546-af02-455f-a24d-bb7acb0c82b7"/>
    <ds:schemaRef ds:uri="5feeb68a-fa8a-4e72-9bf8-361bbdd14e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</Words>
  <Application>Microsoft Office PowerPoint</Application>
  <PresentationFormat>Widescreen</PresentationFormat>
  <Paragraphs>1</Paragraphs>
  <Slides>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REBECA LAISA ALVES STORRER</dc:creator>
  <cp:lastModifiedBy>MARIA DAS GRACAS BRAGA SANTANA</cp:lastModifiedBy>
  <cp:revision>4</cp:revision>
  <dcterms:created xsi:type="dcterms:W3CDTF">2024-05-07T14:07:49Z</dcterms:created>
  <dcterms:modified xsi:type="dcterms:W3CDTF">2025-07-23T13:49:19Z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0x0101008F8A577AC43BC64AAAB6CC4DCEC68A78</vt:lpwstr>
  </property>
</Properties>
</file>