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57527-7CAC-BFB5-810D-64748D5C3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B0A366-59BB-E715-D412-7B39A3528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528B3D-B152-683E-B3C0-767035CA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7FD029-5149-8E30-18D0-6FF23B94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C85B42-BFA3-D127-7D9F-45244320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67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E9CCD-3267-CBDB-8A35-3B47D39A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D81CB7-228D-307B-F3A5-E2802A155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146F5A-9B9C-8B02-91CA-74B09D6D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733FE6-60C2-B2C2-D41F-ED26D6A9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3DF4EC-5737-D95F-B6C6-54C2EB7C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79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49A441-56DB-B689-4CE1-512716539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A87067-88AC-1072-E60F-480F7A07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FC7638-1A3E-6708-91C7-4E42709F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167D7B-7539-E65C-FA72-B16976B5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4156AC-11B2-18B6-0637-6FBFE68C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50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4A268-41DA-11F8-FF31-2D9C09A0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4E44CC-5213-4BBE-A1A7-C8D323208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BC4F40-35E9-6F47-5BAF-419F3A64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E0988C-393F-6466-CFE0-2D1857E9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DDB9AD-B1AC-5C4B-C217-66605B9B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27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610AD-9E5C-C9C4-6019-774F2F21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13BDED-61EA-D563-3E14-EDF067689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B34B38-6051-397A-335C-274B8A05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E656EA-4CDF-AF22-0F2E-0646128B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099545-B487-5126-AE6A-B0F2DD4E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90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49EBE-604A-6638-0DA9-9243AE46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ED630F-F9EC-89D1-9038-893D1A385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335FFB-BCBB-F57E-3FB4-225F6B7C1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4BAC29-3E85-5018-AAA2-9036FEB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09E195-253A-D082-F7F4-340C4931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0962AE-1705-E015-EF79-A7E2E281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26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92A1A-9A40-49D4-3939-38326126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3A18ED-9F35-600D-2B61-F4F40B87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EBA4DC-419A-6551-F886-F3271F025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70AB35-FC01-8F97-FC8B-5F6447E52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DD1CF6-5BE2-599C-B1F8-9ACC40C0A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F8BC30A-1C35-1865-51DB-43485C36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0B0DDC-225A-0253-51D2-A6B5F359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E0C0031-FF45-AF36-22CA-3B55F186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21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8D576-E91A-DA3D-4F3E-A8AD909D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79C6640-D101-26C9-1666-15FDA6CF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54914E-33B0-53F3-D741-39212B96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FCAF7B6-D4B4-4F67-CE4F-0CFE0486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17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BE1D09-6D6E-3FAB-9E04-D04F2B32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22652EF-C575-5921-9DED-B076E78B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083362-6E9E-139A-E5B7-34968B18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96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325F2-BD04-D3D5-8BFA-69064992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C5C314-73E3-99D6-8289-BAFA8A7E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BBB257-7E49-710E-BDF2-97065A480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43F346-964F-9F48-E455-DCA65D10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CDE729-6040-80E9-909A-E6172335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9425C9-6E42-8EC0-71D7-B2BC2097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08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116AB-5B5E-F4D2-E777-73FF0FD0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84A83B-2E43-2043-8504-CAC48ABB4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A0FB3-2045-C14D-908A-C737E0A2B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157CB3-B5DC-6A72-CF1A-21BA9DF1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ADA-371D-4846-AB12-45CE1E783788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EFFBC5-C012-DC8D-53B0-F3B84842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2781A8-8E30-04DB-DF35-59A34CBE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08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67D4AA-CF0A-E291-DB84-01A5AC25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8BB332-A97A-5EBC-42FF-1741644ED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7D595A-53D3-7CD6-1CED-10A98EEB2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758ADA-371D-4846-AB12-45CE1E783788}" type="datetimeFigureOut">
              <a:rPr lang="pt-BR" smtClean="0"/>
              <a:t>19/07/2024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3C5788-4BDF-E26B-18A0-B3F579255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BA0E47-183A-650E-4940-6F082DD64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7C5E8-584F-0244-9239-B31F32E1E0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42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m 5" descr="Uma imagem contendo Gráfico&#10;&#10;Descrição gerada automaticamente">
            <a:extLst>
              <a:ext uri="{FF2B5EF4-FFF2-40B4-BE49-F238E27FC236}">
                <a16:creationId xmlns:a16="http://schemas.microsoft.com/office/drawing/2014/main" id="{6D8BEAD0-30CD-DEFA-3091-35C460D83B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2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8CE84379-18D7-2B5C-3188-AEFFCBFB6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1FE310C-87DA-B1F8-9ED1-363AB2D60C68}"/>
              </a:ext>
            </a:extLst>
          </p:cNvPr>
          <p:cNvSpPr txBox="1"/>
          <p:nvPr/>
        </p:nvSpPr>
        <p:spPr>
          <a:xfrm>
            <a:off x="838200" y="789140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427929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m 6" descr="Linha do tempo&#10;&#10;Descrição gerada automaticamente">
            <a:extLst>
              <a:ext uri="{FF2B5EF4-FFF2-40B4-BE49-F238E27FC236}">
                <a16:creationId xmlns:a16="http://schemas.microsoft.com/office/drawing/2014/main" id="{5A61F46F-A512-C793-E5D1-C300570F19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4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8A577AC43BC64AAAB6CC4DCEC68A78" ma:contentTypeVersion="" ma:contentTypeDescription="Crie um novo documento." ma:contentTypeScope="" ma:versionID="45bba6a6814942f4413cef147749bbd1">
  <xsd:schema xmlns:xsd="http://www.w3.org/2001/XMLSchema" xmlns:xs="http://www.w3.org/2001/XMLSchema" xmlns:p="http://schemas.microsoft.com/office/2006/metadata/properties" xmlns:ns1="http://schemas.microsoft.com/sharepoint/v3" xmlns:ns2="f7704bea-2bb5-468b-8221-edf395a4b75a" xmlns:ns3="fb0f7546-af02-455f-a24d-bb7acb0c82b7" xmlns:ns4="5feeb68a-fa8a-4e72-9bf8-361bbdd14ef5" targetNamespace="http://schemas.microsoft.com/office/2006/metadata/properties" ma:root="true" ma:fieldsID="6525aff5735b79dc23b36feb74a67592" ns1:_="" ns2:_="" ns3:_="" ns4:_="">
    <xsd:import namespace="http://schemas.microsoft.com/sharepoint/v3"/>
    <xsd:import namespace="f7704bea-2bb5-468b-8221-edf395a4b75a"/>
    <xsd:import namespace="fb0f7546-af02-455f-a24d-bb7acb0c82b7"/>
    <xsd:import namespace="5feeb68a-fa8a-4e72-9bf8-361bbdd14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04bea-2bb5-468b-8221-edf395a4b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7546-af02-455f-a24d-bb7acb0c8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b68a-fa8a-4e72-9bf8-361bbdd14ef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CF27679-2815-4C14-9A51-0543D8E27612}" ma:internalName="TaxCatchAll" ma:showField="CatchAllData" ma:web="{fb0f7546-af02-455f-a24d-bb7acb0c82b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feeb68a-fa8a-4e72-9bf8-361bbdd14ef5" xsi:nil="true"/>
    <lcf76f155ced4ddcb4097134ff3c332f xmlns="f7704bea-2bb5-468b-8221-edf395a4b75a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364001-5FEB-48FD-B8AD-84D252C2CA6E}"/>
</file>

<file path=customXml/itemProps2.xml><?xml version="1.0" encoding="utf-8"?>
<ds:datastoreItem xmlns:ds="http://schemas.openxmlformats.org/officeDocument/2006/customXml" ds:itemID="{5B62FDDF-7646-45E3-8B1A-26FBB9637313}"/>
</file>

<file path=customXml/itemProps3.xml><?xml version="1.0" encoding="utf-8"?>
<ds:datastoreItem xmlns:ds="http://schemas.openxmlformats.org/officeDocument/2006/customXml" ds:itemID="{2FD92331-4B6A-4EE7-864A-47B71CE899C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Macintosh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REBECA LAISA ALVES STORRER</dc:creator>
  <cp:lastModifiedBy>Rebeca Laisa Alves Storrer</cp:lastModifiedBy>
  <cp:revision>3</cp:revision>
  <dcterms:created xsi:type="dcterms:W3CDTF">2024-05-07T14:07:49Z</dcterms:created>
  <dcterms:modified xsi:type="dcterms:W3CDTF">2024-07-19T18:09:06Z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0x0101008F8A577AC43BC64AAAB6CC4DCEC68A78</vt:lpwstr>
  </property>
</Properties>
</file>