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E9DC4D-D665-4495-8487-031B469F3FEF}" v="164" dt="2023-02-10T17:14:59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2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LANGE HELENA CORREA" userId="b0f2abde-59fb-4bf5-8eed-0d253f7e205e" providerId="ADAL" clId="{5CE9DC4D-D665-4495-8487-031B469F3FEF}"/>
    <pc:docChg chg="undo custSel addSld delSld modSld modMainMaster">
      <pc:chgData name="SOLANGE HELENA CORREA" userId="b0f2abde-59fb-4bf5-8eed-0d253f7e205e" providerId="ADAL" clId="{5CE9DC4D-D665-4495-8487-031B469F3FEF}" dt="2023-02-10T17:14:59.076" v="368"/>
      <pc:docMkLst>
        <pc:docMk/>
      </pc:docMkLst>
      <pc:sldChg chg="addSp delSp modSp mod setBg">
        <pc:chgData name="SOLANGE HELENA CORREA" userId="b0f2abde-59fb-4bf5-8eed-0d253f7e205e" providerId="ADAL" clId="{5CE9DC4D-D665-4495-8487-031B469F3FEF}" dt="2023-02-10T17:14:59.076" v="368"/>
        <pc:sldMkLst>
          <pc:docMk/>
          <pc:sldMk cId="129420416" sldId="256"/>
        </pc:sldMkLst>
        <pc:spChg chg="del mod">
          <ac:chgData name="SOLANGE HELENA CORREA" userId="b0f2abde-59fb-4bf5-8eed-0d253f7e205e" providerId="ADAL" clId="{5CE9DC4D-D665-4495-8487-031B469F3FEF}" dt="2023-02-10T16:51:07.929" v="4" actId="478"/>
          <ac:spMkLst>
            <pc:docMk/>
            <pc:sldMk cId="129420416" sldId="256"/>
            <ac:spMk id="2" creationId="{0D580C3A-0E31-55E6-8A53-81D4DDBAD9D0}"/>
          </ac:spMkLst>
        </pc:spChg>
        <pc:spChg chg="del mod">
          <ac:chgData name="SOLANGE HELENA CORREA" userId="b0f2abde-59fb-4bf5-8eed-0d253f7e205e" providerId="ADAL" clId="{5CE9DC4D-D665-4495-8487-031B469F3FEF}" dt="2023-02-10T16:51:13.675" v="6" actId="478"/>
          <ac:spMkLst>
            <pc:docMk/>
            <pc:sldMk cId="129420416" sldId="256"/>
            <ac:spMk id="3" creationId="{C5FD13FD-9C53-EC68-AF4B-7081D2B17DA8}"/>
          </ac:spMkLst>
        </pc:spChg>
        <pc:spChg chg="add del mod">
          <ac:chgData name="SOLANGE HELENA CORREA" userId="b0f2abde-59fb-4bf5-8eed-0d253f7e205e" providerId="ADAL" clId="{5CE9DC4D-D665-4495-8487-031B469F3FEF}" dt="2023-02-10T16:51:09.890" v="5" actId="478"/>
          <ac:spMkLst>
            <pc:docMk/>
            <pc:sldMk cId="129420416" sldId="256"/>
            <ac:spMk id="7" creationId="{D1BC2071-EB47-C1E9-A340-E3BC9946D94A}"/>
          </ac:spMkLst>
        </pc:spChg>
        <pc:spChg chg="add del mod">
          <ac:chgData name="SOLANGE HELENA CORREA" userId="b0f2abde-59fb-4bf5-8eed-0d253f7e205e" providerId="ADAL" clId="{5CE9DC4D-D665-4495-8487-031B469F3FEF}" dt="2023-02-10T16:51:20.128" v="8" actId="478"/>
          <ac:spMkLst>
            <pc:docMk/>
            <pc:sldMk cId="129420416" sldId="256"/>
            <ac:spMk id="9" creationId="{8E2FD4AB-33DF-B9ED-8AC3-5A827395F976}"/>
          </ac:spMkLst>
        </pc:spChg>
        <pc:spChg chg="add del mod">
          <ac:chgData name="SOLANGE HELENA CORREA" userId="b0f2abde-59fb-4bf5-8eed-0d253f7e205e" providerId="ADAL" clId="{5CE9DC4D-D665-4495-8487-031B469F3FEF}" dt="2023-02-10T17:00:54.061" v="109" actId="478"/>
          <ac:spMkLst>
            <pc:docMk/>
            <pc:sldMk cId="129420416" sldId="256"/>
            <ac:spMk id="25" creationId="{5E55008A-7FEE-7CED-52A9-B7057BEC0085}"/>
          </ac:spMkLst>
        </pc:spChg>
        <pc:spChg chg="add del mod">
          <ac:chgData name="SOLANGE HELENA CORREA" userId="b0f2abde-59fb-4bf5-8eed-0d253f7e205e" providerId="ADAL" clId="{5CE9DC4D-D665-4495-8487-031B469F3FEF}" dt="2023-02-10T17:05:30.041" v="231" actId="478"/>
          <ac:spMkLst>
            <pc:docMk/>
            <pc:sldMk cId="129420416" sldId="256"/>
            <ac:spMk id="26" creationId="{65E79D11-51D1-DBE4-42CF-2F71B6801BD7}"/>
          </ac:spMkLst>
        </pc:spChg>
        <pc:picChg chg="add del mod">
          <ac:chgData name="SOLANGE HELENA CORREA" userId="b0f2abde-59fb-4bf5-8eed-0d253f7e205e" providerId="ADAL" clId="{5CE9DC4D-D665-4495-8487-031B469F3FEF}" dt="2023-02-10T16:51:16.068" v="7" actId="478"/>
          <ac:picMkLst>
            <pc:docMk/>
            <pc:sldMk cId="129420416" sldId="256"/>
            <ac:picMk id="5" creationId="{4CB98F6E-1DF9-7C85-CFEA-37E39A087004}"/>
          </ac:picMkLst>
        </pc:picChg>
        <pc:picChg chg="add del mod">
          <ac:chgData name="SOLANGE HELENA CORREA" userId="b0f2abde-59fb-4bf5-8eed-0d253f7e205e" providerId="ADAL" clId="{5CE9DC4D-D665-4495-8487-031B469F3FEF}" dt="2023-02-10T16:52:09.693" v="16" actId="478"/>
          <ac:picMkLst>
            <pc:docMk/>
            <pc:sldMk cId="129420416" sldId="256"/>
            <ac:picMk id="11" creationId="{A2F6B3CF-023D-B7C0-1BB5-BC19F7D3C367}"/>
          </ac:picMkLst>
        </pc:picChg>
        <pc:picChg chg="add del mod">
          <ac:chgData name="SOLANGE HELENA CORREA" userId="b0f2abde-59fb-4bf5-8eed-0d253f7e205e" providerId="ADAL" clId="{5CE9DC4D-D665-4495-8487-031B469F3FEF}" dt="2023-02-10T16:52:18.331" v="17" actId="478"/>
          <ac:picMkLst>
            <pc:docMk/>
            <pc:sldMk cId="129420416" sldId="256"/>
            <ac:picMk id="13" creationId="{38F13AFC-B300-9BCE-A675-D346C5FAF57E}"/>
          </ac:picMkLst>
        </pc:picChg>
        <pc:picChg chg="add del mod">
          <ac:chgData name="SOLANGE HELENA CORREA" userId="b0f2abde-59fb-4bf5-8eed-0d253f7e205e" providerId="ADAL" clId="{5CE9DC4D-D665-4495-8487-031B469F3FEF}" dt="2023-02-10T16:55:50.821" v="24" actId="478"/>
          <ac:picMkLst>
            <pc:docMk/>
            <pc:sldMk cId="129420416" sldId="256"/>
            <ac:picMk id="15" creationId="{3D113AFE-26E3-0DCE-1E12-BE2EAB6C2EAD}"/>
          </ac:picMkLst>
        </pc:picChg>
        <pc:picChg chg="add del mod">
          <ac:chgData name="SOLANGE HELENA CORREA" userId="b0f2abde-59fb-4bf5-8eed-0d253f7e205e" providerId="ADAL" clId="{5CE9DC4D-D665-4495-8487-031B469F3FEF}" dt="2023-02-10T16:59:13.569" v="44" actId="478"/>
          <ac:picMkLst>
            <pc:docMk/>
            <pc:sldMk cId="129420416" sldId="256"/>
            <ac:picMk id="17" creationId="{04A44521-6AE5-341B-B49F-C8553E9FEFB9}"/>
          </ac:picMkLst>
        </pc:picChg>
        <pc:picChg chg="add del mod">
          <ac:chgData name="SOLANGE HELENA CORREA" userId="b0f2abde-59fb-4bf5-8eed-0d253f7e205e" providerId="ADAL" clId="{5CE9DC4D-D665-4495-8487-031B469F3FEF}" dt="2023-02-10T16:59:31.713" v="49" actId="478"/>
          <ac:picMkLst>
            <pc:docMk/>
            <pc:sldMk cId="129420416" sldId="256"/>
            <ac:picMk id="19" creationId="{2E96049B-1805-DA89-16D9-37CC0D934430}"/>
          </ac:picMkLst>
        </pc:picChg>
        <pc:picChg chg="add del mod">
          <ac:chgData name="SOLANGE HELENA CORREA" userId="b0f2abde-59fb-4bf5-8eed-0d253f7e205e" providerId="ADAL" clId="{5CE9DC4D-D665-4495-8487-031B469F3FEF}" dt="2023-02-10T16:59:45.585" v="53" actId="478"/>
          <ac:picMkLst>
            <pc:docMk/>
            <pc:sldMk cId="129420416" sldId="256"/>
            <ac:picMk id="21" creationId="{F640CDFD-7EE2-1CA5-C03E-FEB0E4B52677}"/>
          </ac:picMkLst>
        </pc:picChg>
        <pc:picChg chg="add del mod">
          <ac:chgData name="SOLANGE HELENA CORREA" userId="b0f2abde-59fb-4bf5-8eed-0d253f7e205e" providerId="ADAL" clId="{5CE9DC4D-D665-4495-8487-031B469F3FEF}" dt="2023-02-10T17:05:32.380" v="232" actId="478"/>
          <ac:picMkLst>
            <pc:docMk/>
            <pc:sldMk cId="129420416" sldId="256"/>
            <ac:picMk id="23" creationId="{D3FBBCE9-98F1-0E63-55DF-7767209AE70D}"/>
          </ac:picMkLst>
        </pc:picChg>
      </pc:sldChg>
      <pc:sldChg chg="del">
        <pc:chgData name="SOLANGE HELENA CORREA" userId="b0f2abde-59fb-4bf5-8eed-0d253f7e205e" providerId="ADAL" clId="{5CE9DC4D-D665-4495-8487-031B469F3FEF}" dt="2023-02-10T16:59:14.300" v="45" actId="47"/>
        <pc:sldMkLst>
          <pc:docMk/>
          <pc:sldMk cId="1388967720" sldId="257"/>
        </pc:sldMkLst>
      </pc:sldChg>
      <pc:sldChg chg="addSp delSp add del mod setBg">
        <pc:chgData name="SOLANGE HELENA CORREA" userId="b0f2abde-59fb-4bf5-8eed-0d253f7e205e" providerId="ADAL" clId="{5CE9DC4D-D665-4495-8487-031B469F3FEF}" dt="2023-02-10T17:04:58.720" v="224"/>
        <pc:sldMkLst>
          <pc:docMk/>
          <pc:sldMk cId="2554328548" sldId="257"/>
        </pc:sldMkLst>
        <pc:spChg chg="add del">
          <ac:chgData name="SOLANGE HELENA CORREA" userId="b0f2abde-59fb-4bf5-8eed-0d253f7e205e" providerId="ADAL" clId="{5CE9DC4D-D665-4495-8487-031B469F3FEF}" dt="2023-02-10T17:04:58.275" v="223" actId="478"/>
          <ac:spMkLst>
            <pc:docMk/>
            <pc:sldMk cId="2554328548" sldId="257"/>
            <ac:spMk id="26" creationId="{65E79D11-51D1-DBE4-42CF-2F71B6801BD7}"/>
          </ac:spMkLst>
        </pc:spChg>
      </pc:sldChg>
      <pc:sldChg chg="delSp modSp add del mod setBg">
        <pc:chgData name="SOLANGE HELENA CORREA" userId="b0f2abde-59fb-4bf5-8eed-0d253f7e205e" providerId="ADAL" clId="{5CE9DC4D-D665-4495-8487-031B469F3FEF}" dt="2023-02-10T17:03:01.559" v="210" actId="47"/>
        <pc:sldMkLst>
          <pc:docMk/>
          <pc:sldMk cId="3560626561" sldId="257"/>
        </pc:sldMkLst>
        <pc:spChg chg="del mod">
          <ac:chgData name="SOLANGE HELENA CORREA" userId="b0f2abde-59fb-4bf5-8eed-0d253f7e205e" providerId="ADAL" clId="{5CE9DC4D-D665-4495-8487-031B469F3FEF}" dt="2023-02-10T17:02:48.717" v="206" actId="478"/>
          <ac:spMkLst>
            <pc:docMk/>
            <pc:sldMk cId="3560626561" sldId="257"/>
            <ac:spMk id="26" creationId="{65E79D11-51D1-DBE4-42CF-2F71B6801BD7}"/>
          </ac:spMkLst>
        </pc:spChg>
      </pc:sldChg>
      <pc:sldChg chg="delSp add mod setBg">
        <pc:chgData name="SOLANGE HELENA CORREA" userId="b0f2abde-59fb-4bf5-8eed-0d253f7e205e" providerId="ADAL" clId="{5CE9DC4D-D665-4495-8487-031B469F3FEF}" dt="2023-02-10T17:05:05.691" v="226" actId="478"/>
        <pc:sldMkLst>
          <pc:docMk/>
          <pc:sldMk cId="3625029626" sldId="257"/>
        </pc:sldMkLst>
        <pc:spChg chg="del">
          <ac:chgData name="SOLANGE HELENA CORREA" userId="b0f2abde-59fb-4bf5-8eed-0d253f7e205e" providerId="ADAL" clId="{5CE9DC4D-D665-4495-8487-031B469F3FEF}" dt="2023-02-10T17:05:05.691" v="226" actId="478"/>
          <ac:spMkLst>
            <pc:docMk/>
            <pc:sldMk cId="3625029626" sldId="257"/>
            <ac:spMk id="26" creationId="{65E79D11-51D1-DBE4-42CF-2F71B6801BD7}"/>
          </ac:spMkLst>
        </pc:spChg>
      </pc:sldChg>
      <pc:sldChg chg="new del">
        <pc:chgData name="SOLANGE HELENA CORREA" userId="b0f2abde-59fb-4bf5-8eed-0d253f7e205e" providerId="ADAL" clId="{5CE9DC4D-D665-4495-8487-031B469F3FEF}" dt="2023-02-10T16:59:14.750" v="46" actId="47"/>
        <pc:sldMkLst>
          <pc:docMk/>
          <pc:sldMk cId="7288814" sldId="258"/>
        </pc:sldMkLst>
      </pc:sldChg>
      <pc:sldChg chg="add setBg">
        <pc:chgData name="SOLANGE HELENA CORREA" userId="b0f2abde-59fb-4bf5-8eed-0d253f7e205e" providerId="ADAL" clId="{5CE9DC4D-D665-4495-8487-031B469F3FEF}" dt="2023-02-10T17:05:26.109" v="230"/>
        <pc:sldMkLst>
          <pc:docMk/>
          <pc:sldMk cId="3900908219" sldId="258"/>
        </pc:sldMkLst>
      </pc:sldChg>
      <pc:sldMasterChg chg="setBg modSldLayout">
        <pc:chgData name="SOLANGE HELENA CORREA" userId="b0f2abde-59fb-4bf5-8eed-0d253f7e205e" providerId="ADAL" clId="{5CE9DC4D-D665-4495-8487-031B469F3FEF}" dt="2023-02-10T16:58:05.780" v="40"/>
        <pc:sldMasterMkLst>
          <pc:docMk/>
          <pc:sldMasterMk cId="162976922" sldId="2147483648"/>
        </pc:sldMasterMkLst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633841420" sldId="2147483649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2499123030" sldId="2147483650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1272273139" sldId="2147483651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3476124003" sldId="2147483652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789911572" sldId="2147483653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3058332795" sldId="2147483654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3447017910" sldId="2147483655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48374037" sldId="2147483656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2924599282" sldId="2147483657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3174646370" sldId="2147483658"/>
          </pc:sldLayoutMkLst>
        </pc:sldLayoutChg>
        <pc:sldLayoutChg chg="setBg">
          <pc:chgData name="SOLANGE HELENA CORREA" userId="b0f2abde-59fb-4bf5-8eed-0d253f7e205e" providerId="ADAL" clId="{5CE9DC4D-D665-4495-8487-031B469F3FEF}" dt="2023-02-10T16:58:05.780" v="40"/>
          <pc:sldLayoutMkLst>
            <pc:docMk/>
            <pc:sldMasterMk cId="162976922" sldId="2147483648"/>
            <pc:sldLayoutMk cId="1520071901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BD331-2BE4-4DAF-9168-97934C00A343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FF4FF-CF13-455C-B6F7-0F1D0A5B1C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3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BB36C5-1160-577F-11A4-E2ACCCF10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1799BD-CB16-6298-D32E-ACA114E4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26C22E-4457-845C-7CE2-C005F46DE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680DB4-F58C-3B8D-3B47-6E6C1BCE5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E2D384-990D-C00E-68F2-4A7D4DE1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384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0B93A1-C1E4-CC1E-8AD6-526304948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A2C9924-1022-B79F-122A-FEBA4ED52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6A382-14E4-EF97-930E-7222F99F6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FB51EE-472F-A062-CC5C-E3156816A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48CF58-2324-8E56-3DA4-4B665499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464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B5BD842-3E42-45CB-2AC9-AD5438E087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37291FB-F656-B3E2-D017-556320503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963F11-1A42-A0A0-2BD4-B23D9B89C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9DD039-D4C4-23F4-DEA5-99D440D0F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44AF60-5C0A-08BF-AA65-0E71981FB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071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C03AF2-866E-49EB-CC09-D84F9C85E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4C8353-97A5-062B-AF83-2B263BD08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4B1589-277E-F7D3-EA78-512DF0256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592E641-482A-E377-DD66-E0B4CD860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B1A3C4-643D-3A9F-7A88-981782ED4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9123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17437A-9324-3390-6F67-8B3B04CCA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FF5AD8-4F68-4F3B-9B29-477ACAB5D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A91215-AAE3-5B25-A14A-7FC586F0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B0D77A-DFD3-32A1-8B8C-D1755FDEB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3999F5-9CC2-AD2B-7F42-940439114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227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8A457A-F379-84AA-760E-85D19D8C6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60E57D-7642-7543-F938-6BCBAC2D71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5E7BD58-33D9-1460-2BF0-8D0876745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91836E4-5B68-FE4F-E922-B3AA7C799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0A85760-5E51-8508-E6A9-45485EA43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678553C-97E1-B180-7441-47F12E05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6124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D59DDA-3754-438E-7C27-563237339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CDBEEEF-1315-AFD5-F21B-57FA30930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98FE7FA-F5E7-1C2B-E90F-33F8418F5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566B3C4-3616-C9A1-E206-4ABB6867CB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E851043-6271-B02C-D3C0-06498B29E4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79483F6-A23C-443E-D3A3-0DFA55611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C6D2C92-0824-0E61-DF87-63E0D5F96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62B9129-E428-C9FF-5693-0D9247B3E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911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068578-9006-4415-5FE7-DC5BE1044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96EB79E-F46B-D778-F2FD-6B5D7D3E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56A7CEB-4973-780C-EE50-DB78D4F22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BA4DF5E-C782-B686-2566-96085E539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8332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D7A8FB4-DD3B-4B04-4849-A372D8B15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E4ACF1D-94E2-17AB-DB75-76119FB2C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7FDFE07-F718-EBDF-54E8-398A6EF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01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C7798-FD47-0B68-1B84-D8490927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A2B7F2-3279-59CE-D339-04D201247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DCE3018-0073-4884-7E9A-08B54A27EC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778B02-86E3-0BED-0078-86CF1FFF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D843472-3BDF-8730-3E3A-052CC19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711DC61-4362-8974-8863-0AB2EB1FE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7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B17C06-711C-894A-A5B3-49206DF0C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F15A908-EB29-63AB-97D8-63ABEB09E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A524980-9303-E534-2BB1-749F1EC3D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6ACAADD-B11F-5BA3-04FF-0E5BEB290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D1A3494-597C-D50B-14BE-E100B617E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85F7149-6EC2-6300-F2D5-A3F3A9990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459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273E4BB-C580-2E19-EC35-7A4BBBDCF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2D186AB-22AF-6E85-B54A-CB907EE43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E16062-5E79-D533-4A92-71D9CC515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A7BE4-6735-439B-8F0A-8A1D52FF11D6}" type="datetimeFigureOut">
              <a:rPr lang="pt-BR" smtClean="0"/>
              <a:t>10/02/2023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A6E6A4-0ECF-8E85-6619-B21B092031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BAF025-2CF8-BFEB-F0FB-5C2FBB5DB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BEA2F-81E5-40BD-AA9A-98B940C72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7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2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m 22" descr="Desenho de rosto de pessoa visto de perto&#10;&#10;Descrição gerada automaticamente com confiança baixa">
            <a:extLst>
              <a:ext uri="{FF2B5EF4-FFF2-40B4-BE49-F238E27FC236}">
                <a16:creationId xmlns:a16="http://schemas.microsoft.com/office/drawing/2014/main" id="{D3FBBCE9-98F1-0E63-55DF-7767209AE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786" y="0"/>
            <a:ext cx="9526621" cy="1558210"/>
          </a:xfrm>
          <a:prstGeom prst="rect">
            <a:avLst/>
          </a:prstGeom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65E79D11-51D1-DBE4-42CF-2F71B6801BD7}"/>
              </a:ext>
            </a:extLst>
          </p:cNvPr>
          <p:cNvSpPr txBox="1"/>
          <p:nvPr/>
        </p:nvSpPr>
        <p:spPr>
          <a:xfrm>
            <a:off x="254540" y="2645923"/>
            <a:ext cx="1168291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/>
              <a:t>TÍTULO</a:t>
            </a:r>
          </a:p>
          <a:p>
            <a:pPr algn="ctr"/>
            <a:endParaRPr lang="pt-BR" sz="6000" dirty="0"/>
          </a:p>
          <a:p>
            <a:pPr algn="ctr"/>
            <a:r>
              <a:rPr lang="pt-BR" sz="2500" b="1" dirty="0"/>
              <a:t>Autor(es):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0908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m 22" descr="Desenho de rosto de pessoa visto de perto&#10;&#10;Descrição gerada automaticamente com confiança baixa">
            <a:extLst>
              <a:ext uri="{FF2B5EF4-FFF2-40B4-BE49-F238E27FC236}">
                <a16:creationId xmlns:a16="http://schemas.microsoft.com/office/drawing/2014/main" id="{D3FBBCE9-98F1-0E63-55DF-7767209AE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786" y="0"/>
            <a:ext cx="9526621" cy="1558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0296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Reginaldo Rodrigues da Costa</dc:creator>
  <cp:lastModifiedBy>SOLANGE HELENA CORREA</cp:lastModifiedBy>
  <cp:revision>2</cp:revision>
  <dcterms:created xsi:type="dcterms:W3CDTF">2022-09-29T10:00:58Z</dcterms:created>
  <dcterms:modified xsi:type="dcterms:W3CDTF">2023-02-10T17:15:04Z</dcterms:modified>
</cp:coreProperties>
</file>